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186" r:id="rId2"/>
    <p:sldId id="1275" r:id="rId3"/>
    <p:sldId id="1276" r:id="rId4"/>
    <p:sldId id="1278" r:id="rId5"/>
    <p:sldId id="1277" r:id="rId6"/>
  </p:sldIdLst>
  <p:sldSz cx="10058400" cy="7772400"/>
  <p:notesSz cx="6858000" cy="9144000"/>
  <p:defaultTextStyle>
    <a:defPPr>
      <a:defRPr lang="en-US"/>
    </a:defPPr>
    <a:lvl1pPr algn="l" defTabSz="50896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08962" algn="l" defTabSz="50896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017924" algn="l" defTabSz="50896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526889" algn="l" defTabSz="50896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035848" algn="l" defTabSz="50896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544809" algn="l" defTabSz="50896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3053773" algn="l" defTabSz="50896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562735" algn="l" defTabSz="50896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4071699" algn="l" defTabSz="50896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AFDE3AD4-15CC-5B42-A956-CFB8DAD4F009}">
          <p14:sldIdLst/>
        </p14:section>
        <p14:section name="White" id="{5CC37F38-02B3-A548-A78A-5E3F18DB54DF}">
          <p14:sldIdLst>
            <p14:sldId id="1186"/>
            <p14:sldId id="1275"/>
            <p14:sldId id="1276"/>
            <p14:sldId id="1278"/>
            <p14:sldId id="1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emary Ripley" initials="R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D4D4D"/>
    <a:srgbClr val="132F40"/>
    <a:srgbClr val="376093"/>
    <a:srgbClr val="78A19E"/>
    <a:srgbClr val="F3EDED"/>
    <a:srgbClr val="FF9542"/>
    <a:srgbClr val="E8C244"/>
    <a:srgbClr val="3D3F41"/>
    <a:srgbClr val="464C53"/>
    <a:srgbClr val="3A4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6357" autoAdjust="0"/>
  </p:normalViewPr>
  <p:slideViewPr>
    <p:cSldViewPr snapToGrid="0" snapToObjects="1">
      <p:cViewPr>
        <p:scale>
          <a:sx n="75" d="100"/>
          <a:sy n="75" d="100"/>
        </p:scale>
        <p:origin x="2496" y="636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26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7F050472-54C5-824D-91B0-87A7AC076E0C}" type="datetime1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6D7C82E4-9954-504C-8F30-8B3989EA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091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A7597924-B62F-3948-981E-4750F0AFB0F0}" type="datetime1">
              <a:rPr lang="en-US"/>
              <a:pPr>
                <a:defRPr/>
              </a:pPr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BD60C245-CCD4-A949-A289-519A2E230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895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508962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508962" algn="l" defTabSz="508962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ＭＳ Ｐゴシック"/>
      </a:defRPr>
    </a:lvl2pPr>
    <a:lvl3pPr marL="1017924" algn="l" defTabSz="508962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ＭＳ Ｐゴシック"/>
      </a:defRPr>
    </a:lvl3pPr>
    <a:lvl4pPr marL="1526889" algn="l" defTabSz="508962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ＭＳ Ｐゴシック"/>
      </a:defRPr>
    </a:lvl4pPr>
    <a:lvl5pPr marL="2035848" algn="l" defTabSz="508962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ＭＳ Ｐゴシック"/>
      </a:defRPr>
    </a:lvl5pPr>
    <a:lvl6pPr marL="2544809" algn="l" defTabSz="50896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3773" algn="l" defTabSz="50896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2735" algn="l" defTabSz="50896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1699" algn="l" defTabSz="50896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9675" y="685800"/>
            <a:ext cx="44386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C8C417F-C107-1C48-9855-FF2F0B4D58F7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86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9675" y="685800"/>
            <a:ext cx="44386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C8C417F-C107-1C48-9855-FF2F0B4D58F7}" type="slidenum">
              <a:rPr lang="en-US" sz="1200">
                <a:latin typeface="Calibri" charset="0"/>
              </a:rPr>
              <a:pPr eaLnBrk="1" hangingPunct="1"/>
              <a:t>2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154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9675" y="685800"/>
            <a:ext cx="44386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C8C417F-C107-1C48-9855-FF2F0B4D58F7}" type="slidenum">
              <a:rPr lang="en-US" sz="1200">
                <a:latin typeface="Calibri" charset="0"/>
              </a:rPr>
              <a:pPr eaLnBrk="1" hangingPunct="1"/>
              <a:t>3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989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9675" y="685800"/>
            <a:ext cx="44386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C8C417F-C107-1C48-9855-FF2F0B4D58F7}" type="slidenum">
              <a:rPr lang="en-US" sz="1200">
                <a:latin typeface="Calibri" charset="0"/>
              </a:rPr>
              <a:pPr eaLnBrk="1" hangingPunct="1"/>
              <a:t>4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676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9675" y="685800"/>
            <a:ext cx="44386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C8C417F-C107-1C48-9855-FF2F0B4D58F7}" type="slidenum">
              <a:rPr lang="en-US" sz="1200">
                <a:latin typeface="Calibri" charset="0"/>
              </a:rPr>
              <a:pPr eaLnBrk="1" hangingPunct="1"/>
              <a:t>5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17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386792"/>
            <a:ext cx="9052560" cy="5694232"/>
          </a:xfrm>
        </p:spPr>
        <p:txBody>
          <a:bodyPr/>
          <a:lstStyle>
            <a:lvl1pPr>
              <a:defRPr sz="32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820763A2-BF94-2F47-9119-15C66DDD27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4000" y="7132320"/>
            <a:ext cx="709493" cy="53389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1B4849F-9DDF-C44C-9AF9-BD05004D1C31}"/>
              </a:ext>
            </a:extLst>
          </p:cNvPr>
          <p:cNvCxnSpPr>
            <a:cxnSpLocks/>
          </p:cNvCxnSpPr>
          <p:nvPr userDrawn="1"/>
        </p:nvCxnSpPr>
        <p:spPr>
          <a:xfrm>
            <a:off x="462792" y="7091076"/>
            <a:ext cx="8681208" cy="0"/>
          </a:xfrm>
          <a:prstGeom prst="line">
            <a:avLst/>
          </a:prstGeom>
          <a:ln>
            <a:solidFill>
              <a:srgbClr val="4D4D4D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D37EBF2E-D95D-4E50-BE17-F1DDA5B0A033}"/>
              </a:ext>
            </a:extLst>
          </p:cNvPr>
          <p:cNvSpPr/>
          <p:nvPr userDrawn="1"/>
        </p:nvSpPr>
        <p:spPr>
          <a:xfrm>
            <a:off x="-8724" y="-12709"/>
            <a:ext cx="10067124" cy="1209040"/>
          </a:xfrm>
          <a:prstGeom prst="rect">
            <a:avLst/>
          </a:prstGeom>
          <a:solidFill>
            <a:srgbClr val="132F40"/>
          </a:solidFill>
          <a:ln>
            <a:solidFill>
              <a:srgbClr val="132F4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794" tIns="50896" rIns="101794" bIns="5089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3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2920" y="311256"/>
            <a:ext cx="905256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1794" tIns="50896" rIns="101794" bIns="508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2920" y="1813564"/>
            <a:ext cx="9052560" cy="51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1794" tIns="50896" rIns="101794" bIns="508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35" r:id="rId1"/>
  </p:sldLayoutIdLst>
  <p:hf hdr="0" ftr="0" dt="0"/>
  <p:txStyles>
    <p:titleStyle>
      <a:lvl1pPr algn="ctr" defTabSz="508962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Century Gothic"/>
          <a:ea typeface="ＭＳ Ｐゴシック" charset="0"/>
          <a:cs typeface="Century Gothic"/>
        </a:defRPr>
      </a:lvl1pPr>
      <a:lvl2pPr algn="ctr" defTabSz="508962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entury Gothic" pitchFamily="34" charset="0"/>
          <a:ea typeface="ＭＳ Ｐゴシック" charset="0"/>
          <a:cs typeface="Century Gothic" pitchFamily="34" charset="0"/>
        </a:defRPr>
      </a:lvl2pPr>
      <a:lvl3pPr algn="ctr" defTabSz="508962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entury Gothic" pitchFamily="34" charset="0"/>
          <a:ea typeface="ＭＳ Ｐゴシック" charset="0"/>
          <a:cs typeface="Century Gothic" pitchFamily="34" charset="0"/>
        </a:defRPr>
      </a:lvl3pPr>
      <a:lvl4pPr algn="ctr" defTabSz="508962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entury Gothic" pitchFamily="34" charset="0"/>
          <a:ea typeface="ＭＳ Ｐゴシック" charset="0"/>
          <a:cs typeface="Century Gothic" pitchFamily="34" charset="0"/>
        </a:defRPr>
      </a:lvl4pPr>
      <a:lvl5pPr algn="ctr" defTabSz="508962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entury Gothic" pitchFamily="34" charset="0"/>
          <a:ea typeface="ＭＳ Ｐゴシック" charset="0"/>
          <a:cs typeface="Century Gothic" pitchFamily="34" charset="0"/>
        </a:defRPr>
      </a:lvl5pPr>
      <a:lvl6pPr marL="508962" algn="ctr" defTabSz="508962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6pPr>
      <a:lvl7pPr marL="1017924" algn="ctr" defTabSz="508962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7pPr>
      <a:lvl8pPr marL="1526889" algn="ctr" defTabSz="508962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8pPr>
      <a:lvl9pPr marL="2035848" algn="ctr" defTabSz="508962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9pPr>
    </p:titleStyle>
    <p:bodyStyle>
      <a:lvl1pPr marL="381722" indent="-381722" algn="l" defTabSz="50896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Corbel"/>
          <a:ea typeface="ＭＳ Ｐゴシック" charset="0"/>
          <a:cs typeface="Corbel"/>
        </a:defRPr>
      </a:lvl1pPr>
      <a:lvl2pPr marL="827065" indent="-318101" algn="l" defTabSz="50896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Corbel"/>
          <a:ea typeface="Corbel" pitchFamily="34" charset="0"/>
          <a:cs typeface="Corbel"/>
        </a:defRPr>
      </a:lvl2pPr>
      <a:lvl3pPr marL="1272407" indent="-254481" algn="l" defTabSz="50896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Corbel"/>
          <a:ea typeface="Corbel" pitchFamily="34" charset="0"/>
          <a:cs typeface="Corbel"/>
        </a:defRPr>
      </a:lvl3pPr>
      <a:lvl4pPr marL="1781367" indent="-254481" algn="l" defTabSz="50896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Corbel"/>
          <a:ea typeface="Corbel" pitchFamily="34" charset="0"/>
          <a:cs typeface="Corbel"/>
        </a:defRPr>
      </a:lvl4pPr>
      <a:lvl5pPr marL="2290329" indent="-254481" algn="l" defTabSz="50896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Corbel"/>
          <a:ea typeface="Corbel" pitchFamily="34" charset="0"/>
          <a:cs typeface="Corbel"/>
        </a:defRPr>
      </a:lvl5pPr>
      <a:lvl6pPr marL="2799293" indent="-254481" algn="l" defTabSz="50896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8254" indent="-254481" algn="l" defTabSz="50896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7217" indent="-254481" algn="l" defTabSz="50896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6178" indent="-254481" algn="l" defTabSz="50896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896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08962" algn="l" defTabSz="50896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1017924" algn="l" defTabSz="50896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26889" algn="l" defTabSz="50896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35848" algn="l" defTabSz="50896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44809" algn="l" defTabSz="50896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773" algn="l" defTabSz="50896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62735" algn="l" defTabSz="50896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699" algn="l" defTabSz="50896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72ACC9-8FBA-B441-B447-FED2DABA8F36}"/>
              </a:ext>
            </a:extLst>
          </p:cNvPr>
          <p:cNvSpPr txBox="1"/>
          <p:nvPr/>
        </p:nvSpPr>
        <p:spPr>
          <a:xfrm>
            <a:off x="374997" y="342901"/>
            <a:ext cx="9290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124C9E-522A-8344-8A87-6CF4B6E41D31}"/>
              </a:ext>
            </a:extLst>
          </p:cNvPr>
          <p:cNvSpPr txBox="1"/>
          <p:nvPr/>
        </p:nvSpPr>
        <p:spPr>
          <a:xfrm>
            <a:off x="242475" y="1551941"/>
            <a:ext cx="929095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5-7 word description – include pictures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2019, 2020, 2021 revenues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How much raising and how much committed?  Include known names of current investors if you are able.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Special Sauce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venir Next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4E0142-B26F-7E45-860C-9E4168C42952}"/>
              </a:ext>
            </a:extLst>
          </p:cNvPr>
          <p:cNvSpPr txBox="1"/>
          <p:nvPr/>
        </p:nvSpPr>
        <p:spPr>
          <a:xfrm>
            <a:off x="7583011" y="419845"/>
            <a:ext cx="208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Put Your logo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72ACC9-8FBA-B441-B447-FED2DABA8F36}"/>
              </a:ext>
            </a:extLst>
          </p:cNvPr>
          <p:cNvSpPr txBox="1"/>
          <p:nvPr/>
        </p:nvSpPr>
        <p:spPr>
          <a:xfrm>
            <a:off x="374997" y="342901"/>
            <a:ext cx="9290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Team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124C9E-522A-8344-8A87-6CF4B6E41D31}"/>
              </a:ext>
            </a:extLst>
          </p:cNvPr>
          <p:cNvSpPr txBox="1"/>
          <p:nvPr/>
        </p:nvSpPr>
        <p:spPr>
          <a:xfrm>
            <a:off x="242475" y="1551941"/>
            <a:ext cx="9290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Put in names and pictures of team and below pictures add logos of past company and/or education validators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4E0142-B26F-7E45-860C-9E4168C42952}"/>
              </a:ext>
            </a:extLst>
          </p:cNvPr>
          <p:cNvSpPr txBox="1"/>
          <p:nvPr/>
        </p:nvSpPr>
        <p:spPr>
          <a:xfrm>
            <a:off x="7583011" y="419845"/>
            <a:ext cx="208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Put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94387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72ACC9-8FBA-B441-B447-FED2DABA8F36}"/>
              </a:ext>
            </a:extLst>
          </p:cNvPr>
          <p:cNvSpPr txBox="1"/>
          <p:nvPr/>
        </p:nvSpPr>
        <p:spPr>
          <a:xfrm>
            <a:off x="374997" y="342901"/>
            <a:ext cx="9290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Performance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124C9E-522A-8344-8A87-6CF4B6E41D31}"/>
              </a:ext>
            </a:extLst>
          </p:cNvPr>
          <p:cNvSpPr txBox="1"/>
          <p:nvPr/>
        </p:nvSpPr>
        <p:spPr>
          <a:xfrm>
            <a:off x="242475" y="1551941"/>
            <a:ext cx="929095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Graph of sales /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ebitda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2020 – 2024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Key Customers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Bullet points on Impact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4E0142-B26F-7E45-860C-9E4168C42952}"/>
              </a:ext>
            </a:extLst>
          </p:cNvPr>
          <p:cNvSpPr txBox="1"/>
          <p:nvPr/>
        </p:nvSpPr>
        <p:spPr>
          <a:xfrm>
            <a:off x="7583011" y="419845"/>
            <a:ext cx="208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Put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17989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72ACC9-8FBA-B441-B447-FED2DABA8F36}"/>
              </a:ext>
            </a:extLst>
          </p:cNvPr>
          <p:cNvSpPr txBox="1"/>
          <p:nvPr/>
        </p:nvSpPr>
        <p:spPr>
          <a:xfrm>
            <a:off x="374997" y="342901"/>
            <a:ext cx="9290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COVID-19 SWOT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124C9E-522A-8344-8A87-6CF4B6E41D31}"/>
              </a:ext>
            </a:extLst>
          </p:cNvPr>
          <p:cNvSpPr txBox="1"/>
          <p:nvPr/>
        </p:nvSpPr>
        <p:spPr>
          <a:xfrm>
            <a:off x="242475" y="1551941"/>
            <a:ext cx="9290957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We’d like to simplify whether this crisis helps, hurts, or is neutral to your mid-term performance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Strengths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Weaknesses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Opportunities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Threats</a:t>
            </a:r>
          </a:p>
          <a:p>
            <a:pPr>
              <a:spcAft>
                <a:spcPts val="1200"/>
              </a:spcAft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venir Next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4E0142-B26F-7E45-860C-9E4168C42952}"/>
              </a:ext>
            </a:extLst>
          </p:cNvPr>
          <p:cNvSpPr txBox="1"/>
          <p:nvPr/>
        </p:nvSpPr>
        <p:spPr>
          <a:xfrm>
            <a:off x="7583011" y="419845"/>
            <a:ext cx="208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Put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1581333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72ACC9-8FBA-B441-B447-FED2DABA8F36}"/>
              </a:ext>
            </a:extLst>
          </p:cNvPr>
          <p:cNvSpPr txBox="1"/>
          <p:nvPr/>
        </p:nvSpPr>
        <p:spPr>
          <a:xfrm>
            <a:off x="374997" y="342901"/>
            <a:ext cx="9290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Disclaimer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124C9E-522A-8344-8A87-6CF4B6E41D31}"/>
              </a:ext>
            </a:extLst>
          </p:cNvPr>
          <p:cNvSpPr txBox="1"/>
          <p:nvPr/>
        </p:nvSpPr>
        <p:spPr>
          <a:xfrm>
            <a:off x="242475" y="1551941"/>
            <a:ext cx="9290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Insert your legal disclaimer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4E0142-B26F-7E45-860C-9E4168C42952}"/>
              </a:ext>
            </a:extLst>
          </p:cNvPr>
          <p:cNvSpPr txBox="1"/>
          <p:nvPr/>
        </p:nvSpPr>
        <p:spPr>
          <a:xfrm>
            <a:off x="7583011" y="419845"/>
            <a:ext cx="208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Put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866422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50657</TotalTime>
  <Words>124</Words>
  <Application>Microsoft Office PowerPoint</Application>
  <PresentationFormat>Custom</PresentationFormat>
  <Paragraphs>29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Whelchel</dc:creator>
  <cp:lastModifiedBy>Christie Lange</cp:lastModifiedBy>
  <cp:revision>388</cp:revision>
  <cp:lastPrinted>2015-03-04T23:18:28Z</cp:lastPrinted>
  <dcterms:created xsi:type="dcterms:W3CDTF">2010-10-18T14:24:05Z</dcterms:created>
  <dcterms:modified xsi:type="dcterms:W3CDTF">2020-04-09T19:51:51Z</dcterms:modified>
</cp:coreProperties>
</file>